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>
        <p:scale>
          <a:sx n="86" d="100"/>
          <a:sy n="86" d="100"/>
        </p:scale>
        <p:origin x="-4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40"/>
            <a:ext cx="12191365" cy="664972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27660" y="2807335"/>
            <a:ext cx="115373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LẬP VĂN BẢN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6977" y="893446"/>
            <a:ext cx="10570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</a:p>
          <a:p>
            <a:pPr algn="l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văn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BÀI</a:t>
            </a:r>
          </a:p>
        </p:txBody>
      </p:sp>
      <p:sp>
        <p:nvSpPr>
          <p:cNvPr id="6151" name="Text Box 7"/>
          <p:cNvSpPr txBox="1"/>
          <p:nvPr/>
        </p:nvSpPr>
        <p:spPr>
          <a:xfrm>
            <a:off x="730250" y="935355"/>
            <a:ext cx="1111250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BÀI: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cần viết một bức thư để tham gia cuộc thi viết thư cho Liên minh Bưu chính Quốc tế (UPU) tổ chức với đề tài: </a:t>
            </a:r>
            <a:r>
              <a:rPr lang="vi-VN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 cho một người </a:t>
            </a:r>
            <a:r>
              <a:rPr lang="vi-VN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vi-VN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bạn hiểu về đất nước </a:t>
            </a:r>
            <a:r>
              <a:rPr lang="vi-VN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II. LUYỆN TẬP THỰC HÀNH</a:t>
            </a:r>
          </a:p>
        </p:txBody>
      </p:sp>
      <p:sp>
        <p:nvSpPr>
          <p:cNvPr id="41992" name="Text Box 8"/>
          <p:cNvSpPr txBox="1"/>
          <p:nvPr/>
        </p:nvSpPr>
        <p:spPr>
          <a:xfrm>
            <a:off x="609600" y="1004570"/>
            <a:ext cx="41148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vi-VN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</a:t>
            </a:r>
          </a:p>
        </p:txBody>
      </p:sp>
      <p:sp>
        <p:nvSpPr>
          <p:cNvPr id="41994" name="Text Box 10"/>
          <p:cNvSpPr txBox="1"/>
          <p:nvPr/>
        </p:nvSpPr>
        <p:spPr>
          <a:xfrm>
            <a:off x="762000" y="1724660"/>
            <a:ext cx="5926455" cy="55308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cho một người bạn nước ngoài.</a:t>
            </a:r>
          </a:p>
        </p:txBody>
      </p:sp>
      <p:sp>
        <p:nvSpPr>
          <p:cNvPr id="14" name="AutoShape 40"/>
          <p:cNvSpPr/>
          <p:nvPr/>
        </p:nvSpPr>
        <p:spPr>
          <a:xfrm>
            <a:off x="9058910" y="388620"/>
            <a:ext cx="2896235" cy="2586355"/>
          </a:xfrm>
          <a:prstGeom prst="cloudCallout">
            <a:avLst>
              <a:gd name="adj1" fmla="val -82909"/>
              <a:gd name="adj2" fmla="val 4761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sẽ viết cho ai ?</a:t>
            </a:r>
          </a:p>
        </p:txBody>
      </p:sp>
      <p:sp>
        <p:nvSpPr>
          <p:cNvPr id="4" name="AutoShape 40"/>
          <p:cNvSpPr/>
          <p:nvPr/>
        </p:nvSpPr>
        <p:spPr>
          <a:xfrm>
            <a:off x="9185910" y="515620"/>
            <a:ext cx="2896235" cy="2586355"/>
          </a:xfrm>
          <a:prstGeom prst="cloudCallout">
            <a:avLst>
              <a:gd name="adj1" fmla="val -82909"/>
              <a:gd name="adj2" fmla="val 4761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 để lam gì ?</a:t>
            </a:r>
            <a:endParaRPr lang="en-US" altLang="en-US" sz="3000" i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756" name="Text Box 12"/>
          <p:cNvSpPr txBox="1"/>
          <p:nvPr/>
        </p:nvSpPr>
        <p:spPr>
          <a:xfrm>
            <a:off x="758825" y="2277745"/>
            <a:ext cx="6264275" cy="55308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để bạn hiểu về đất nước của mình.</a:t>
            </a:r>
          </a:p>
        </p:txBody>
      </p:sp>
      <p:sp>
        <p:nvSpPr>
          <p:cNvPr id="5" name="AutoShape 40"/>
          <p:cNvSpPr/>
          <p:nvPr/>
        </p:nvSpPr>
        <p:spPr>
          <a:xfrm>
            <a:off x="9312910" y="642620"/>
            <a:ext cx="2896235" cy="2586355"/>
          </a:xfrm>
          <a:prstGeom prst="cloudCallout">
            <a:avLst>
              <a:gd name="adj1" fmla="val -82909"/>
              <a:gd name="adj2" fmla="val 4761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 cái gì ?</a:t>
            </a:r>
          </a:p>
        </p:txBody>
      </p:sp>
      <p:sp>
        <p:nvSpPr>
          <p:cNvPr id="44042" name="Text Box 10"/>
          <p:cNvSpPr txBox="1"/>
          <p:nvPr/>
        </p:nvSpPr>
        <p:spPr>
          <a:xfrm>
            <a:off x="762635" y="2974975"/>
            <a:ext cx="6289675" cy="14763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vi-V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Truyền thống lịch sử,  cảnh đẹp thiên nhiên, những đặc sắc về văn hóa và phong tục của đất nước Việt Nam.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/>
      <p:bldP spid="41994" grpId="0" bldLvl="0" animBg="1"/>
      <p:bldP spid="41994" grpId="1" animBg="1"/>
      <p:bldP spid="14" grpId="0" bldLvl="0" animBg="1"/>
      <p:bldP spid="14" grpId="1" bldLvl="0" animBg="1"/>
      <p:bldP spid="4" grpId="0" bldLvl="0" animBg="1"/>
      <p:bldP spid="4" grpId="1" bldLvl="0" animBg="1"/>
      <p:bldP spid="31756" grpId="0" bldLvl="0" animBg="1"/>
      <p:bldP spid="5" grpId="0" bldLvl="0" animBg="1"/>
      <p:bldP spid="5" grpId="1" bldLvl="0" animBg="1"/>
      <p:bldP spid="4404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0"/>
          <p:cNvSpPr txBox="1"/>
          <p:nvPr/>
        </p:nvSpPr>
        <p:spPr>
          <a:xfrm>
            <a:off x="281305" y="266065"/>
            <a:ext cx="41148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Lập dàn bài</a:t>
            </a:r>
          </a:p>
        </p:txBody>
      </p:sp>
      <p:sp>
        <p:nvSpPr>
          <p:cNvPr id="5" name="AutoShape 40"/>
          <p:cNvSpPr/>
          <p:nvPr/>
        </p:nvSpPr>
        <p:spPr>
          <a:xfrm>
            <a:off x="7735570" y="422910"/>
            <a:ext cx="4572635" cy="2586355"/>
          </a:xfrm>
          <a:prstGeom prst="cloudCallout">
            <a:avLst>
              <a:gd name="adj1" fmla="val -82909"/>
              <a:gd name="adj2" fmla="val 4761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 sẽ định hướng cách viết ba phần của dàn bài như thế nào ?</a:t>
            </a:r>
            <a:endParaRPr lang="en-US" altLang="en-US" sz="3000" i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9946" name="Text Box 10"/>
          <p:cNvSpPr txBox="1"/>
          <p:nvPr/>
        </p:nvSpPr>
        <p:spPr>
          <a:xfrm>
            <a:off x="381000" y="819150"/>
            <a:ext cx="41148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Mở bài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9948" name="Text Box 12"/>
          <p:cNvSpPr txBox="1"/>
          <p:nvPr/>
        </p:nvSpPr>
        <p:spPr>
          <a:xfrm>
            <a:off x="281305" y="1377315"/>
            <a:ext cx="7315200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Địa điểm viết thư.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chào. </a:t>
            </a:r>
            <a:r>
              <a:rPr lang="vi-V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xưng hô, hỏi thăm sức khỏe bạn, gia đình bạn.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 do viết thư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ca ngợi đất nước)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bldLvl="0" animBg="1"/>
      <p:bldP spid="5" grpId="1" bldLvl="0" animBg="1"/>
      <p:bldP spid="39946" grpId="0"/>
      <p:bldP spid="399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5"/>
          <p:cNvSpPr txBox="1"/>
          <p:nvPr/>
        </p:nvSpPr>
        <p:spPr>
          <a:xfrm>
            <a:off x="340995" y="909320"/>
            <a:ext cx="1151001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Giới thiệu đất nước mình: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Vẻ đẹp tự nhiên: </a:t>
            </a:r>
            <a:r>
              <a:rPr lang="vi-VN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bờ biển dài với nhiều sản vật quý hiếm, có nhiều danh lam thắng cảnh: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Truyền thống lịch sử: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Trải qua nhiều cuộc kháng chiến và giành thắng lợi vẻ vang.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vi-VN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Bản sắc văn hóa dân tộc: </a:t>
            </a:r>
            <a:r>
              <a:rPr lang="vi-VN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Tết, lễ hội…</a:t>
            </a:r>
            <a:endParaRPr lang="en-US" altLang="en-US" sz="3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Rectangle 1"/>
          <p:cNvSpPr/>
          <p:nvPr/>
        </p:nvSpPr>
        <p:spPr>
          <a:xfrm>
            <a:off x="367030" y="240030"/>
            <a:ext cx="416052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b.Nội dung bức thư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0" name="Text Box 2"/>
          <p:cNvSpPr txBox="1"/>
          <p:nvPr/>
        </p:nvSpPr>
        <p:spPr>
          <a:xfrm>
            <a:off x="460375" y="4174490"/>
            <a:ext cx="41148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c.Kết bài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8131" name="Text Box 3"/>
          <p:cNvSpPr txBox="1"/>
          <p:nvPr/>
        </p:nvSpPr>
        <p:spPr>
          <a:xfrm>
            <a:off x="527050" y="4860290"/>
            <a:ext cx="8305800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Lời chào.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Lời chúc.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Lời mời.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48130" grpId="0"/>
      <p:bldP spid="481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2800" dirty="0">
                <a:solidFill>
                  <a:srgbClr val="000099"/>
                </a:solidFill>
              </a:rPr>
              <a:t>HÀ NỘI</a:t>
            </a:r>
          </a:p>
        </p:txBody>
      </p:sp>
      <p:pic>
        <p:nvPicPr>
          <p:cNvPr id="27651" name="Picture 4" descr="cau thue hu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" y="978535"/>
            <a:ext cx="5298440" cy="449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4" descr="anh 2 (ho guom)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93715" y="978535"/>
            <a:ext cx="5243830" cy="44951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6075" y="226060"/>
            <a:ext cx="5471160" cy="495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4" descr="cau trang tien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28385" y="226060"/>
            <a:ext cx="5002530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6976110" y="5296535"/>
            <a:ext cx="4154805" cy="791845"/>
          </a:xfrm>
        </p:spPr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5" descr="1147665860_nhatrang0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4915" y="876300"/>
            <a:ext cx="6009005" cy="5213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4" name="Rectangle 2"/>
          <p:cNvSpPr>
            <a:spLocks noGrp="1"/>
          </p:cNvSpPr>
          <p:nvPr/>
        </p:nvSpPr>
        <p:spPr>
          <a:xfrm>
            <a:off x="1143000" y="198438"/>
            <a:ext cx="8229600" cy="7921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99"/>
                </a:solidFill>
              </a:rPr>
              <a:t>NHA TRANG</a:t>
            </a:r>
          </a:p>
        </p:txBody>
      </p:sp>
      <p:pic>
        <p:nvPicPr>
          <p:cNvPr id="3379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6300"/>
            <a:ext cx="6304915" cy="510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 LẠT</a:t>
            </a:r>
          </a:p>
        </p:txBody>
      </p:sp>
      <p:pic>
        <p:nvPicPr>
          <p:cNvPr id="34819" name="Picture 4" descr="800px-Thác_Pren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290"/>
            <a:ext cx="6131560" cy="51835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3" name="Picture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31560" y="923290"/>
            <a:ext cx="6059805" cy="51835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281</Words>
  <Application>Microsoft Office PowerPoint</Application>
  <PresentationFormat>Custom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Blue Waves</vt:lpstr>
      <vt:lpstr>PowerPoint Presentation</vt:lpstr>
      <vt:lpstr>I. TÌM HIỂU BÀI</vt:lpstr>
      <vt:lpstr>II. LUYỆN TẬP THỰC HÀNH</vt:lpstr>
      <vt:lpstr>PowerPoint Presentation</vt:lpstr>
      <vt:lpstr>PowerPoint Presentation</vt:lpstr>
      <vt:lpstr>HÀ NỘI</vt:lpstr>
      <vt:lpstr>HUẾ</vt:lpstr>
      <vt:lpstr>PowerPoint Presentation</vt:lpstr>
      <vt:lpstr>ĐÀ LẠT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hoang</cp:lastModifiedBy>
  <cp:revision>12</cp:revision>
  <dcterms:created xsi:type="dcterms:W3CDTF">2021-08-21T11:31:00Z</dcterms:created>
  <dcterms:modified xsi:type="dcterms:W3CDTF">2021-10-01T04:04:24Z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975CD4416C184223A4D447D645C514DA</vt:lpwstr>
  </property>
  <property fmtid="{D5CDD505-2E9C-101B-9397-08002B2CF9AE}" pid="3" name="KSOProductBuildVer">
    <vt:lpwstr>1033-11.2.0.10296</vt:lpwstr>
  </property>
</Properties>
</file>